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2" r:id="rId6"/>
    <p:sldId id="263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26776-9054-289B-B1BA-96A4FE220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752129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C6596A-582A-29CE-C013-AA286E9A6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389A5D-191A-DA44-520D-74E892C7C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2A5D-B8D4-44C6-9CC4-60AE7909AFD1}" type="datetimeFigureOut">
              <a:rPr lang="pt-BR" smtClean="0"/>
              <a:t>17/07/2025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9D40AA-0216-FD2A-E3A9-6CC1A2636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E02117-3F34-81BC-4A92-B4DA25AD5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120F-4F1C-4227-B611-F0B671204988}" type="slidenum">
              <a:rPr lang="pt-BR" smtClean="0"/>
              <a:t>‹nº›</a:t>
            </a:fld>
            <a:endParaRPr lang="pt-BR"/>
          </a:p>
        </p:txBody>
      </p:sp>
      <p:pic>
        <p:nvPicPr>
          <p:cNvPr id="10" name="Imagem 9" descr="Texto, Carta&#10;&#10;O conteúdo gerado por IA pode estar incorreto.">
            <a:extLst>
              <a:ext uri="{FF2B5EF4-FFF2-40B4-BE49-F238E27FC236}">
                <a16:creationId xmlns:a16="http://schemas.microsoft.com/office/drawing/2014/main" id="{9F1F6E90-23FB-1871-DAA3-0B8BF600EE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49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B345B5-8A00-9BB2-630F-9A4E53A7B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9CEF1C0-23D7-EE0B-A34F-45548C1FC4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FC9BE7-0F89-F2E7-1C55-A4F130E85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2A5D-B8D4-44C6-9CC4-60AE7909AFD1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FA3856-F2E8-9C3F-6119-932434542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820D8A-BE23-83A7-E967-12A4EF686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120F-4F1C-4227-B611-F0B6712049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436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57F5650-3704-93C3-A3DF-A2BCB1DB0D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AE6A24A-214C-E210-C680-A9DD0C47F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0D4CCD-7F94-2E00-73D9-4880904CB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2A5D-B8D4-44C6-9CC4-60AE7909AFD1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36C87A-A481-6BE2-A2A7-FC9B9E331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83F1F9-7D04-5497-A870-A15C23136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120F-4F1C-4227-B611-F0B6712049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82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5A5E2-FED3-B876-5538-873B72F1A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1213E9-525B-49DD-6BB7-AA8D6C4B1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CF4B18-5E30-2443-0571-E76BD84AE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2A5D-B8D4-44C6-9CC4-60AE7909AFD1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108874-5EB6-A06C-0F3B-00D82F335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486968-B260-F941-A162-D3A58E46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120F-4F1C-4227-B611-F0B6712049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3902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2E4401-6541-ACC6-F325-47D98C7B5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10C7B4-379A-6D5C-00D1-9FB83E887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41AFB3-2282-067A-CA03-D48F6D92F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2A5D-B8D4-44C6-9CC4-60AE7909AFD1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BB6547-4AD5-499C-DBD0-3ADC8C22D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BB2A1A-777F-7660-87DD-DD301686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120F-4F1C-4227-B611-F0B6712049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5008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49651A-5455-C387-D4A7-2D92A33A0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8F50B2-A9E3-1C20-5A04-C62575A5D0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2AF9CB-5D80-E453-6801-2D72D20CD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1A4B245-7091-476F-7A83-01A719FB0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2A5D-B8D4-44C6-9CC4-60AE7909AFD1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08021D4-8A03-949A-5064-641054092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1A191D8-C714-60CD-E7ED-214CA130A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120F-4F1C-4227-B611-F0B6712049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55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A92B58-3F4D-0A32-995B-01833806F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E07E71F-E639-46D8-D718-C167F2512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D84017E-EDA6-4BF6-0DCB-F0EE775B2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790C455-C659-B176-D955-06E2C59DC8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126BA95-BA57-36D0-9185-1EF5B3C512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CA5042A-070C-9055-9A08-54007416D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2A5D-B8D4-44C6-9CC4-60AE7909AFD1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50ECD0E-85A2-85C8-FE1B-BE79D3E44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007EC6A-D08C-24F2-777A-F2A0681B8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120F-4F1C-4227-B611-F0B6712049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895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D9E288-EC46-FE7F-0E89-A99046621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E6C198F-3F8D-8654-B3A5-68EB4573F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2A5D-B8D4-44C6-9CC4-60AE7909AFD1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49875EB-2D70-3312-4C3D-E17A93908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30FE58D-CCAB-C7A6-BFB1-AFBDF2139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120F-4F1C-4227-B611-F0B6712049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503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5073FCF-ECD8-60FC-4B92-91013D43D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2A5D-B8D4-44C6-9CC4-60AE7909AFD1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FBA5973-1DFA-568E-63E6-346480249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56A71DA-15F8-A073-D1BB-FE48DA08C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120F-4F1C-4227-B611-F0B6712049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443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00F33-4BF5-E359-0650-A3EADCAD2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17AB23-E35A-3D37-9AB6-E5D53E0D3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E5FA450-56CC-5AD4-1CC1-06C73A837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0E24BB9-DB4C-C7ED-48ED-B7F2BB81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2A5D-B8D4-44C6-9CC4-60AE7909AFD1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38968F2-290D-865A-53AD-29C3E749A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E2353E-44F9-ED92-F03F-0C63DF0E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120F-4F1C-4227-B611-F0B6712049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3118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E4E51-00C3-1A16-D7F9-9336A5756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0E62E50-1AA1-2B6D-A8E8-2D496399BE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D39EE8D-B733-4E8D-9B3C-FE97FFC2F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6D9E5ED-E479-44FE-940C-716FC7CB4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52A5D-B8D4-44C6-9CC4-60AE7909AFD1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AEA4492-C665-D661-562B-EB664EC0F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D1FC3FD-5269-CBD0-2896-898278ACC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120F-4F1C-4227-B611-F0B6712049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45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3C2F097-B1AE-9A0F-D615-E84901280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1FF21C3-6C2E-73C6-BDE0-B80447D2F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142C9C-3D85-311C-E03F-F98C86581D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652A5D-B8D4-44C6-9CC4-60AE7909AFD1}" type="datetimeFigureOut">
              <a:rPr lang="pt-BR" smtClean="0"/>
              <a:t>16/07/2025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C9A942-9D80-1E16-501D-938B042C7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7A5FEA-C434-36B5-7277-9A97CE56E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1F120F-4F1C-4227-B611-F0B671204988}" type="slidenum">
              <a:rPr lang="pt-BR" smtClean="0"/>
              <a:t>‹nº›</a:t>
            </a:fld>
            <a:endParaRPr lang="pt-BR"/>
          </a:p>
        </p:txBody>
      </p:sp>
      <p:pic>
        <p:nvPicPr>
          <p:cNvPr id="10" name="Imagem 9" descr="Texto&#10;&#10;O conteúdo gerado por IA pode estar incorreto.">
            <a:extLst>
              <a:ext uri="{FF2B5EF4-FFF2-40B4-BE49-F238E27FC236}">
                <a16:creationId xmlns:a16="http://schemas.microsoft.com/office/drawing/2014/main" id="{A6E034BD-52CC-2E20-A14C-AAE34052B8A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9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8F1EDEA-B07D-84C0-9F7A-6E190F767BFD}"/>
              </a:ext>
            </a:extLst>
          </p:cNvPr>
          <p:cNvSpPr txBox="1"/>
          <p:nvPr/>
        </p:nvSpPr>
        <p:spPr>
          <a:xfrm>
            <a:off x="524656" y="2593298"/>
            <a:ext cx="933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chemeClr val="accent1">
                    <a:lumMod val="75000"/>
                  </a:schemeClr>
                </a:solidFill>
              </a:rPr>
              <a:t>TÍTULO DO TRABALHO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836AF5E-A239-0949-26E7-98730161F898}"/>
              </a:ext>
            </a:extLst>
          </p:cNvPr>
          <p:cNvSpPr txBox="1"/>
          <p:nvPr/>
        </p:nvSpPr>
        <p:spPr>
          <a:xfrm>
            <a:off x="524656" y="3429000"/>
            <a:ext cx="933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C00000"/>
                </a:solidFill>
              </a:rPr>
              <a:t>AUTOR(a):</a:t>
            </a:r>
          </a:p>
          <a:p>
            <a:r>
              <a:rPr lang="pt-BR" sz="2400" b="1" dirty="0">
                <a:solidFill>
                  <a:srgbClr val="C00000"/>
                </a:solidFill>
              </a:rPr>
              <a:t>ORIENTADOR(a):</a:t>
            </a:r>
          </a:p>
        </p:txBody>
      </p:sp>
    </p:spTree>
    <p:extLst>
      <p:ext uri="{BB962C8B-B14F-4D97-AF65-F5344CB8AC3E}">
        <p14:creationId xmlns:p14="http://schemas.microsoft.com/office/powerpoint/2010/main" val="2921409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B6AA8-CB8D-BC5E-8BE4-B3B449CF5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77" y="651057"/>
            <a:ext cx="10515600" cy="1325563"/>
          </a:xfrm>
        </p:spPr>
        <p:txBody>
          <a:bodyPr/>
          <a:lstStyle/>
          <a:p>
            <a:r>
              <a:rPr lang="pt-BR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INTRODUÇÃO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0DAC9D-F906-5208-40FC-35591ADCA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77" y="1855605"/>
            <a:ext cx="10515600" cy="4351338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1597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24703-BDCE-F4F7-AA7B-408D2CC31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7127E-DB43-FBD1-E97A-A1CF8554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46" y="829820"/>
            <a:ext cx="10515600" cy="1325563"/>
          </a:xfrm>
        </p:spPr>
        <p:txBody>
          <a:bodyPr/>
          <a:lstStyle/>
          <a:p>
            <a:r>
              <a:rPr lang="pt-BR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OBJETIVOS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D21D0A-1B31-FE0A-CA49-31CDEA0BA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148" y="1885586"/>
            <a:ext cx="10515600" cy="4351338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5217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D9A78-A6AF-3860-5D1D-14043F8CA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9A8B0-E568-A33D-6E7E-9DDB79FF1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46" y="829820"/>
            <a:ext cx="10515600" cy="1325563"/>
          </a:xfrm>
        </p:spPr>
        <p:txBody>
          <a:bodyPr/>
          <a:lstStyle/>
          <a:p>
            <a:r>
              <a:rPr lang="pt-BR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METODOLOGIA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63B735-5CE6-67AF-5C04-37107560F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148" y="1930557"/>
            <a:ext cx="10515600" cy="4351338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0287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83AE0-4309-71EC-1E7B-A87925AE1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8D9897-0079-495B-BBB5-5CC62C3AA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46" y="829820"/>
            <a:ext cx="10515600" cy="1325563"/>
          </a:xfrm>
        </p:spPr>
        <p:txBody>
          <a:bodyPr/>
          <a:lstStyle/>
          <a:p>
            <a:r>
              <a:rPr lang="pt-BR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JUSTIFICATIVA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90A9E1-7C91-A6C3-2DDA-10169B178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18" y="1930557"/>
            <a:ext cx="10515600" cy="4351338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3400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6F7F0-467E-2A13-AD8A-FA70639B3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0336E9-7946-35DD-25A6-06FCF3D81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46" y="829820"/>
            <a:ext cx="10515600" cy="1325563"/>
          </a:xfrm>
        </p:spPr>
        <p:txBody>
          <a:bodyPr/>
          <a:lstStyle/>
          <a:p>
            <a:r>
              <a:rPr lang="pt-BR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RESULTADOS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278B76-933C-4EE2-E957-66FC97281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18" y="1930557"/>
            <a:ext cx="10515600" cy="4351338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61771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16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Tema do Office</vt:lpstr>
      <vt:lpstr>Apresentação do PowerPoint</vt:lpstr>
      <vt:lpstr>INTRODUÇÃO </vt:lpstr>
      <vt:lpstr>OBJETIVOS</vt:lpstr>
      <vt:lpstr>METODOLOGIA </vt:lpstr>
      <vt:lpstr>JUSTIFICATIVA</vt:lpstr>
      <vt:lpstr>RESULTADOS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Radiley Suelma</dc:creator>
  <cp:lastModifiedBy>Radiley Suelma</cp:lastModifiedBy>
  <cp:revision>2</cp:revision>
  <dcterms:created xsi:type="dcterms:W3CDTF">2025-07-16T21:47:12Z</dcterms:created>
  <dcterms:modified xsi:type="dcterms:W3CDTF">2025-07-17T13:41:46Z</dcterms:modified>
</cp:coreProperties>
</file>